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6148-3E5D-4628-BD64-488EF0B42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2CE0B-15AF-489B-BEE3-01ACA13D9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E8962-DE05-40BE-99CC-8C3EDD717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3B21B-4289-473D-8ACC-C1E437B8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5226F-8F9E-4007-BA94-CC0C33A3E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06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CFD73-C5FB-4D9E-801E-40F43F268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877CE-3A31-47D9-B2D6-99AA481B7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E779C-3FE0-4255-BA19-31F8E08CF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E92A8-4A8C-4D28-A97D-81394194A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4C1D6-3D46-4C4B-8EE4-5B712528C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367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F1295-FDC7-43DE-8DF9-A7F570C9A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3C3E8-F2D6-427B-B63B-FD9724FC7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CD938-536B-4B4E-AA75-AE85A5C09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6A20C-8DF4-4519-BD78-407E97750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54136-0D43-46FB-BC59-905161AD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0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A8882-6DCE-4291-B02D-E8373E56F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B931D-4DE2-40E3-8BD2-BBE302DE44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24D9E-F819-427D-A0C4-B80C47F54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CD9A42-C6B9-4278-84C9-536FDC67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AFBD85-B890-4F06-85E2-375AB503E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4699A-1F41-41FF-BEA4-F3016CE4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7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640DA-BD6C-420A-B3CE-C115B458D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66801-9E15-44C7-AC6E-25CAB6894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76B82-42D3-4E4E-B22F-F1EA05EE67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E95F1-1327-4F45-B195-59E6EC5504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DD4870-F6CC-47C9-8AA0-8BAA210ADF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FB1362-FA4A-41AD-8587-10C9B09A6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304BBC-72CC-4F80-8EB9-43E77E768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8080F8-8AAD-4F34-872F-269AFE92F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61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DDBA8-317C-476D-8C4D-F4A0E35B1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305E36-4E3A-43E1-B205-3D885023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77CE04-D6B8-46BC-B194-732C32FAA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D0E910-F4CD-46DC-AD12-64A48132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58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C23E9D-B6B8-4402-84D1-F8AFBEA57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5518D0-E974-461D-824D-849704355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97248-FA4D-476E-BAC7-250E0D342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03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B6543-78A0-4911-B640-F2AA3CE2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57160-2346-4355-81B9-A8F5FBE8F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7FDA8-0BCE-4C50-8797-618E2EC61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14817-ABF3-464A-9408-1C98F0E57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A8B0A-6F6D-4DBF-A189-22605D016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9D5D8-7DC4-4E13-8945-E4963FBF7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4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7815E-E236-4BB9-A20A-B87987E7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027033-2DF8-4293-AA4E-BAED9D21FE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C2CEB-B13D-40D8-A83B-F7FDEA74E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A7775-42EB-4F23-8847-FFD1E84E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4A66B-2DE1-4435-84FD-122630B54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514AE9-8BD0-457D-A8EE-D0F43C14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BEAB9-362B-483E-B4B1-B8150E702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3BF0DD-4E57-4F36-9235-BD0BF558E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3FFD8-868D-43BE-88EF-761E5A1D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AA335-9654-4072-9FEA-517FF2709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0E912-642F-41D5-899E-A814C631A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6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F900BA-83EE-48E8-A817-F57510054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A558BE-DFE4-4C54-BB2A-88C0134B9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43F29-C7EA-4E46-A756-23274123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ABC16-B493-407C-B515-F470DDE46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D9181-2459-4BCB-974D-59CF702F7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9DF54-564E-4539-8258-4ADD09D40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23BDF-79AC-4D10-8B13-070DAD213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9320C-73E4-4491-A6F3-98B44D02C9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BF043-867F-4E5D-A5A3-AD87E8CD3D5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96114-DE4B-493F-BFD7-8BD95F0A6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E7031-436D-49C6-A3D9-AA7C40D14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1A83-EBEC-4CFA-BC97-84EEC3E02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71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DA4F1C-FD77-49A8-AF34-A54643D0C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690372"/>
            <a:ext cx="8225028" cy="547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73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67BFB0-1EEB-441E-A443-5051F7A6F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866" y="896112"/>
            <a:ext cx="5954268" cy="506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05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FDEF43-7318-4038-822E-D8C21E7FD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2397252"/>
            <a:ext cx="8225028" cy="206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46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C45C45-222D-45C0-8D07-C512BDFF3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783080"/>
            <a:ext cx="8225028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46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0C33D9-5AC9-4473-9969-5B12A0A28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636776"/>
            <a:ext cx="8225028" cy="358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14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B9F6FA-3E9A-47DE-8188-35A15A3A4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702564"/>
            <a:ext cx="8225028" cy="545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43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BB7E2D-5C08-4366-A038-E16ED958A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920496"/>
            <a:ext cx="8225028" cy="501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79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87A58B-D6F6-4BFD-A1AF-5BAA7D77A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803148"/>
            <a:ext cx="8225028" cy="525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59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E0A36B-10E0-4632-952B-74D6A04B9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101852"/>
            <a:ext cx="8225028" cy="465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07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CA50F8-6EFC-4A1A-938D-EC2DDFE51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2266188"/>
            <a:ext cx="8225028" cy="232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70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C103B6-9A2F-4413-A52E-D70216B34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2024634"/>
            <a:ext cx="8225028" cy="280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08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FDEDEC-E944-48E7-A056-E7ABFA7C7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887730"/>
            <a:ext cx="8225028" cy="50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11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DF716B-C506-4302-8490-B57BED038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2989326"/>
            <a:ext cx="8225028" cy="87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73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B1818E-2728-4956-A176-FBEAB3A1F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890778"/>
            <a:ext cx="8225028" cy="507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04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8CA40E-BA8F-4C4D-AFDF-E1100ECD2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2061210"/>
            <a:ext cx="8225028" cy="273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4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5C118D-6C3B-48D9-9BD9-C895BA56E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651254"/>
            <a:ext cx="8225028" cy="3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6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A3BC02-BADE-46CE-9904-969BA5573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899666"/>
            <a:ext cx="8225028" cy="305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95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3B2BB0-1349-4B7E-9793-C178B2559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759714"/>
            <a:ext cx="8225028" cy="53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12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FE0DF9-22F1-4016-B58D-8BFD09B62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711708"/>
            <a:ext cx="8225028" cy="543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00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3016A3-AA34-4E1C-9856-1786FC88C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651254"/>
            <a:ext cx="8225028" cy="3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35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5FCDF0-2D94-49C8-B3AD-84681DA8B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758952"/>
            <a:ext cx="8225028" cy="534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14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B1D9E4-0885-45ED-BE9E-E701C58AC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066800"/>
            <a:ext cx="8225028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29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32A43B-88BB-46BB-B77A-F3498BE89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788670"/>
            <a:ext cx="8225028" cy="528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07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76CD6D-2C3C-4349-94A5-E069C3B26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576834"/>
            <a:ext cx="8225028" cy="570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603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E0AD69-515A-46BE-A4AC-45D94B966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490472"/>
            <a:ext cx="8225028" cy="387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359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9EBA25-F980-49E1-9BB2-CA4650D73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872234"/>
            <a:ext cx="8225028" cy="311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87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48792A-B863-4475-A636-D6680C4F2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2061210"/>
            <a:ext cx="8225028" cy="273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87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E88F11-1974-4188-97E6-7989F99A0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711708"/>
            <a:ext cx="8225028" cy="543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35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683AE5-FA1E-45F6-A8AD-A234A96BE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475994"/>
            <a:ext cx="8225028" cy="39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64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866CE1-3F93-4D97-B26C-7A4D0E7F4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934974"/>
            <a:ext cx="8225028" cy="498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725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8C3A31-0B21-485B-A72B-EA98EE5AC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574292"/>
            <a:ext cx="8225028" cy="370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93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176A5E-7286-4493-9195-15D996DEC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774192"/>
            <a:ext cx="8225028" cy="530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36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5DAE7C-1134-45CD-BD08-02803D3B7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759714"/>
            <a:ext cx="8225028" cy="53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899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728F1C-9BFD-4EB8-BE94-FFC9F9CCA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744474"/>
            <a:ext cx="8225028" cy="536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727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195837-4688-4A6B-B033-26ED2D5B1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872490"/>
            <a:ext cx="8225028" cy="511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586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9C7D71-DB83-40AA-B7AB-BCFFE98D5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986028"/>
            <a:ext cx="8225028" cy="48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157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213926-ABDE-4364-AEEF-5FEDC51D6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1717548"/>
            <a:ext cx="8225028" cy="342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71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F9EC38-BF29-47C1-B1F3-B5459E405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906018"/>
            <a:ext cx="8225028" cy="504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235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4BB251-D889-4764-A4E1-CAB6B374E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486" y="2382774"/>
            <a:ext cx="8225028" cy="209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352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Widescreen</PresentationFormat>
  <Paragraphs>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Okimoto</dc:creator>
  <cp:lastModifiedBy>Thomas Okimoto</cp:lastModifiedBy>
  <cp:revision>5</cp:revision>
  <dcterms:created xsi:type="dcterms:W3CDTF">2020-12-25T16:29:00Z</dcterms:created>
  <dcterms:modified xsi:type="dcterms:W3CDTF">2020-12-25T17:00:00Z</dcterms:modified>
</cp:coreProperties>
</file>